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CE2F02-E5FC-4138-B96F-CC2A35D7A291}">
  <a:tblStyle styleId="{43CE2F02-E5FC-4138-B96F-CC2A35D7A2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b74e46e80_14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5b74e46e80_14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b3f948477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b3f948477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b74e46e80_14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5b74e46e80_14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f5ca34e2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f5ca34e2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b2624498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b2624498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b3f94847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5b3f94847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b74e46e8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5b74e46e80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b74e46e80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b74e46e80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b3f948477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b3f948477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b74e46e80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b74e46e80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b74e46e80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b74e46e80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b3f94847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b3f94847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b74e46e80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b74e46e80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b74e46e80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b74e46e80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b74e46e80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b74e46e80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b3f948477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b3f948477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b3f948477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b3f948477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b74e46e80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b74e46e80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b2624498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b2624498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b74e46e80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b74e46e80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b74e46e80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b74e46e80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5b3f948477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5b3f948477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b3f948477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b3f948477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bde153255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bde153255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rewingTechnologies/BrewingTechnologies/wik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154550" y="226325"/>
            <a:ext cx="4500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i="1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2800" b="1" i="1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QuickLearning App</a:t>
            </a:r>
            <a:endParaRPr sz="2800" b="1" i="1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224275" y="4153325"/>
            <a:ext cx="583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</a:t>
            </a:r>
            <a:r>
              <a:rPr lang="en" b="1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SPRING 2022 CAPSTONE PROJECT</a:t>
            </a:r>
            <a:endParaRPr b="1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GUIDED BY:- PROF HENRY WONG</a:t>
            </a:r>
            <a:endParaRPr b="1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oogle Shape;110;p22"/>
          <p:cNvGraphicFramePr/>
          <p:nvPr/>
        </p:nvGraphicFramePr>
        <p:xfrm>
          <a:off x="450358" y="248849"/>
          <a:ext cx="8243275" cy="4645825"/>
        </p:xfrm>
        <a:graphic>
          <a:graphicData uri="http://schemas.openxmlformats.org/drawingml/2006/table">
            <a:tbl>
              <a:tblPr>
                <a:noFill/>
                <a:tableStyleId>{43CE2F02-E5FC-4138-B96F-CC2A35D7A291}</a:tableStyleId>
              </a:tblPr>
              <a:tblGrid>
                <a:gridCol w="20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AppName</a:t>
                      </a:r>
                      <a:endParaRPr sz="11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Platform</a:t>
                      </a:r>
                      <a:endParaRPr sz="11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 Platform</a:t>
                      </a:r>
                      <a:endParaRPr sz="11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</a:t>
                      </a:r>
                      <a:endParaRPr sz="11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BlackBoard</a:t>
                      </a:r>
                      <a:endParaRPr sz="1000" b="1" i="0" u="none" strike="noStrike" cap="none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repository of information, i.e. course materials and course information but also used as a tool for communication through emails, announcements, discussion boards, and podcasts.</a:t>
                      </a:r>
                      <a:endParaRPr sz="800"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" sz="1000" b="1" i="0" u="none" strike="noStrike" cap="non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anvas</a:t>
                      </a:r>
                      <a:endParaRPr sz="1000" b="1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Canvas LMS simplifies teaching and learning activities and organizes coursework. Canvas Credentials empowers educators to own their professional development through digital badging</a:t>
                      </a:r>
                      <a:r>
                        <a:rPr lang="en" sz="6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 </a:t>
                      </a:r>
                      <a:endParaRPr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Moodle</a:t>
                      </a:r>
                      <a:endParaRPr sz="1000" b="1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It's secure and scalable, integrates seamlessly with third-party platforms and plugins, and allows teachers to create engaging, accessible, and active learning experiences.</a:t>
                      </a:r>
                      <a:endParaRPr sz="800"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Quick Learning</a:t>
                      </a:r>
                      <a:endParaRPr sz="1000" b="1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Quick Learning is a software that is designed specifically to create, distribute and manage the delivery of educational content.</a:t>
                      </a:r>
                      <a:endParaRPr sz="800"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" y="0"/>
            <a:ext cx="91353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00" y="290287"/>
            <a:ext cx="8571400" cy="45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D2E9"/>
            </a:gs>
            <a:gs pos="100000">
              <a:srgbClr val="04596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00" y="553950"/>
            <a:ext cx="3622900" cy="422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950" y="553950"/>
            <a:ext cx="3768600" cy="42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311700" y="305800"/>
            <a:ext cx="85206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TECHNOLOGIES USED:</a:t>
            </a:r>
            <a:endParaRPr b="1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400" y="901775"/>
            <a:ext cx="1519775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775" y="2755975"/>
            <a:ext cx="1519775" cy="12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0125" y="2755975"/>
            <a:ext cx="2055150" cy="12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268950" y="1355900"/>
            <a:ext cx="177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Front End Tools:</a:t>
            </a:r>
            <a:endParaRPr sz="1500" b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156875" y="3193675"/>
            <a:ext cx="15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Back End Tools: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1675" y="901775"/>
            <a:ext cx="2055151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9400" y="2026900"/>
            <a:ext cx="2190750" cy="12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1545600" y="476725"/>
            <a:ext cx="20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00" y="780525"/>
            <a:ext cx="7913076" cy="40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323275" y="1416325"/>
            <a:ext cx="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2323275" y="74550"/>
            <a:ext cx="4708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chemeClr val="lt1"/>
                </a:solidFill>
              </a:rPr>
              <a:t>      PERSONAS</a:t>
            </a:r>
            <a:endParaRPr sz="37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50" y="1239650"/>
            <a:ext cx="2233075" cy="30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0" y="0"/>
            <a:ext cx="193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-1:</a:t>
            </a:r>
            <a:endParaRPr sz="2500" b="1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4205600" y="711950"/>
            <a:ext cx="42876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:- Meghan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Role/Description :- Admin / Principal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:- 35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Meghan manages a team of 5 teachers and 200 students.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admin / Principal she assigns the task of the day to all the teacher, advising the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a standard curriculum is being followed through the institute.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resources for the teachers to update according to the changing market scenario.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" y="1061100"/>
            <a:ext cx="2425450" cy="30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0" y="0"/>
            <a:ext cx="1785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-2:</a:t>
            </a:r>
            <a:endParaRPr sz="2500" b="1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4369400" y="229050"/>
            <a:ext cx="3967200" cy="4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:- David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Role/Description :- Teacher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:- 29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teacher of the age 29 and teaches Mathematics.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teacher, it’s his responsibility to prepare lesson plans and make courses available to the students on time and collect deliverables from the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grading them accordingly in the given time frame.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Along with this he has to maintain the progress report of each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annually grade report for each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50" y="632250"/>
            <a:ext cx="1845975" cy="40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0" y="54975"/>
            <a:ext cx="193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-3:</a:t>
            </a:r>
            <a:endParaRPr sz="2500" b="1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4302400" y="632250"/>
            <a:ext cx="42876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:- Tyler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Role/Job Description :- Student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:- 18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Tyler is a 18-year-old student studying at the university.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student, it is his responsibility to manage his course work and keep track of his deadlines.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 the requirements to receive the desired grades.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Completing a degree that will help him reach his career goal.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accepted at his top choice of college.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75" y="302112"/>
            <a:ext cx="7858149" cy="453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3148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1281800"/>
            <a:ext cx="8520600" cy="2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Brewing technologies is a team of six enthusiastic coders with 12 years of experience between the team working in the software development domain. This has enabled us to attain a diversified set of skills.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-75150" y="0"/>
            <a:ext cx="544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Utilities / Functionalities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311700" y="1727350"/>
            <a:ext cx="4668600" cy="20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Organizes Learning in A Single Location.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Learner’s Progress.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Training Costs.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to Customize &amp; Update.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Multimedia Learning.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50" y="337350"/>
            <a:ext cx="4127474" cy="446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750" y="859775"/>
            <a:ext cx="53149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WENT WELL ?</a:t>
            </a:r>
            <a:endParaRPr sz="402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311700" y="1308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collected useful and relevant background information for the project </a:t>
            </a:r>
            <a:endParaRPr sz="23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of the team member contributed the ideas for the project.</a:t>
            </a:r>
            <a:endParaRPr sz="23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goals were defined and responsibilities were taken care of.</a:t>
            </a:r>
            <a:endParaRPr sz="23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did our research on all the topics including the tools and technologies used.</a:t>
            </a:r>
            <a:endParaRPr sz="23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meeting were conducted in the timely manner.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4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NEEDS IMPROVEMENT ?</a:t>
            </a:r>
            <a:endParaRPr sz="152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35"/>
          <p:cNvSpPr txBox="1">
            <a:spLocks noGrp="1"/>
          </p:cNvSpPr>
          <p:nvPr>
            <p:ph type="body" idx="1"/>
          </p:nvPr>
        </p:nvSpPr>
        <p:spPr>
          <a:xfrm>
            <a:off x="311700" y="1435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periodic schedule to better coordinate parallel workflows in the team. </a:t>
            </a:r>
            <a:endParaRPr sz="22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on more ways to consolidate the information we collected individually.</a:t>
            </a:r>
            <a:endParaRPr sz="2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36800"/>
            <a:ext cx="4037975" cy="19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Future Enhancements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5640200" y="2571750"/>
            <a:ext cx="3675000" cy="26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Microlearning</a:t>
            </a:r>
            <a:endParaRPr b="1">
              <a:solidFill>
                <a:srgbClr val="2D3E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Gamification</a:t>
            </a:r>
            <a:endParaRPr b="1">
              <a:solidFill>
                <a:srgbClr val="2D3E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the content available offline</a:t>
            </a:r>
            <a:endParaRPr b="1">
              <a:solidFill>
                <a:srgbClr val="2D3E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and collaborative learning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CFB97-8F25-4B95-8D25-D58CC95EFF3F}"/>
              </a:ext>
            </a:extLst>
          </p:cNvPr>
          <p:cNvSpPr txBox="1"/>
          <p:nvPr/>
        </p:nvSpPr>
        <p:spPr>
          <a:xfrm>
            <a:off x="3499426" y="1910080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CFAA-1FEA-4AD7-863E-BF2E0318FADA}"/>
              </a:ext>
            </a:extLst>
          </p:cNvPr>
          <p:cNvSpPr txBox="1"/>
          <p:nvPr/>
        </p:nvSpPr>
        <p:spPr>
          <a:xfrm>
            <a:off x="1889209" y="2797659"/>
            <a:ext cx="536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sz="1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Wiki Page Link</a:t>
            </a:r>
            <a:br>
              <a:rPr lang="en" sz="1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https://github.com/BrewingTechnologies/BrewingTechnologies/wiki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65425" y="282025"/>
            <a:ext cx="85206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Roles &amp; Responsibilities</a:t>
            </a:r>
            <a:endParaRPr sz="40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1481525"/>
            <a:ext cx="8520600" cy="27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AMIT BHAYAL - Business Analyst / SDE 2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ANKUSH GURHANI - Project Manager / SDE 2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GENIUS MACHADO - SDE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SHARANYA DAVE - DBA / SDE 3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SRAVANI EATA - Business Analyst 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USHA TIRUMALASETTY - Software Tester / SDE 2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311700" y="183650"/>
            <a:ext cx="8520600" cy="9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u="sng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1" u="sng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6"/>
          <p:cNvSpPr txBox="1"/>
          <p:nvPr/>
        </p:nvSpPr>
        <p:spPr>
          <a:xfrm flipH="1">
            <a:off x="1862925" y="5322825"/>
            <a:ext cx="646500" cy="12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OJECT DESCRIPTION</a:t>
            </a: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PERSONAS</a:t>
            </a: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TECHNOLOGIES</a:t>
            </a: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ANALYSIS</a:t>
            </a: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AND SCHEDULES</a:t>
            </a: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RETROSPECTIVE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81900" y="2171550"/>
            <a:ext cx="21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/>
          <p:nvPr/>
        </p:nvSpPr>
        <p:spPr>
          <a:xfrm rot="669961">
            <a:off x="263584" y="1738538"/>
            <a:ext cx="2927925" cy="2647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scope of the project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Analysis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Schedules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&amp; Technologies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Retrospective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1574850" y="85225"/>
            <a:ext cx="5994300" cy="6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40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778925" y="1212475"/>
            <a:ext cx="2900700" cy="25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Students and Parents know the objective of the subjects taught in the class ?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teachers and the student communicate with each other after the school hours ?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371825" y="1212475"/>
            <a:ext cx="29007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Parents monitor their kids assignments and learning material ?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current system can notify the user about any updates just in time ?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1317875" y="357500"/>
            <a:ext cx="6168600" cy="10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 ANALYSIS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3229200" y="2331350"/>
            <a:ext cx="2591100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SITUATION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987" y="-52550"/>
            <a:ext cx="9427524" cy="52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840850" y="2468250"/>
            <a:ext cx="2364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387975" y="839975"/>
            <a:ext cx="8520600" cy="3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learning management system (LMS) is a software that is designed specifically to create, distribute, and manage the delivery of educational content. 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LMS can be hosted as a stand-alone product on the company server, or it can be a cloud-based platform that is hosted by the software firm.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of this project is knowledge management which means gathering, organizing, sharing and analysis of an organization's knowledge/resources.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804</Words>
  <Application>Microsoft Office PowerPoint</Application>
  <PresentationFormat>On-screen Show (16:9)</PresentationFormat>
  <Paragraphs>126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Times New Roman</vt:lpstr>
      <vt:lpstr>Simple Light</vt:lpstr>
      <vt:lpstr>PowerPoint Presentation</vt:lpstr>
      <vt:lpstr>Introduction</vt:lpstr>
      <vt:lpstr>Roles &amp; Responsibilities</vt:lpstr>
      <vt:lpstr> </vt:lpstr>
      <vt:lpstr>Problem Statement</vt:lpstr>
      <vt:lpstr>STAR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Utilities / Functionalities</vt:lpstr>
      <vt:lpstr>PowerPoint Presentation</vt:lpstr>
      <vt:lpstr>WHAT WENT WELL ?</vt:lpstr>
      <vt:lpstr>WHAT NEEDS IMPROVEMENT ?</vt:lpstr>
      <vt:lpstr>Future Enhancements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Deliverable 1 Presentation</dc:title>
  <dc:creator>Brewing Technologies</dc:creator>
  <cp:lastModifiedBy>Amit Bhayal</cp:lastModifiedBy>
  <cp:revision>2</cp:revision>
  <dcterms:modified xsi:type="dcterms:W3CDTF">2022-12-03T22:29:51Z</dcterms:modified>
</cp:coreProperties>
</file>